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3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9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9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3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2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7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4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8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3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9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6/1/2022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0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45F654-0BB8-7360-00DB-8773A367B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Voortplanting cavia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470C0E-DA28-E756-17DE-3E116522FF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57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3A6EA-ED4C-0642-1A62-018BE1621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Paring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37C3E1-5779-1D0B-6B90-33F631852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Geslachtsrijp vanaf 4-5 weken</a:t>
            </a:r>
          </a:p>
          <a:p>
            <a:r>
              <a:rPr lang="nl-NL" dirty="0"/>
              <a:t>Fok rijp rond de 3 maanden</a:t>
            </a:r>
          </a:p>
          <a:p>
            <a:r>
              <a:rPr lang="nl-NL" dirty="0"/>
              <a:t>Geen vruchtbare periode</a:t>
            </a:r>
          </a:p>
          <a:p>
            <a:r>
              <a:rPr lang="nl-NL" dirty="0"/>
              <a:t>Een vruchtbare zeug heet berig</a:t>
            </a:r>
          </a:p>
          <a:p>
            <a:r>
              <a:rPr lang="nl-NL" dirty="0"/>
              <a:t> De zeug gaat op haar buik liggen, met de achterpoten wijd en vaak ook met gestrekte achterpoten of met één achterpoot opzij of ze duwt haar kont omhoog.</a:t>
            </a:r>
          </a:p>
          <a:p>
            <a:r>
              <a:rPr lang="nl-NL" dirty="0"/>
              <a:t>De dekking duurt maar een </a:t>
            </a:r>
            <a:r>
              <a:rPr lang="nl-NL"/>
              <a:t>paar seconde</a:t>
            </a:r>
            <a:endParaRPr lang="nl-NL" dirty="0"/>
          </a:p>
        </p:txBody>
      </p:sp>
      <p:pic>
        <p:nvPicPr>
          <p:cNvPr id="2050" name="Picture 2" descr="De Grote Cavia-website - Sexleven">
            <a:extLst>
              <a:ext uri="{FF2B5EF4-FFF2-40B4-BE49-F238E27FC236}">
                <a16:creationId xmlns:a16="http://schemas.microsoft.com/office/drawing/2014/main" id="{785344CA-BE92-96E6-8599-D20E7A472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2411889"/>
            <a:ext cx="280035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70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DF91D-2A52-A75B-8790-6813AB00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B02B47-A276-6E22-4C1B-80BBA49FA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Drachtduur is 65-70 dagen</a:t>
            </a:r>
          </a:p>
          <a:p>
            <a:pPr marL="0" indent="0">
              <a:buNone/>
            </a:pPr>
            <a:r>
              <a:rPr lang="nl-NL" dirty="0"/>
              <a:t>Kenmerken dracht:</a:t>
            </a:r>
          </a:p>
          <a:p>
            <a:r>
              <a:rPr lang="nl-NL" dirty="0"/>
              <a:t>Gespannenheid buik voelen</a:t>
            </a:r>
          </a:p>
          <a:p>
            <a:r>
              <a:rPr lang="nl-NL" dirty="0"/>
              <a:t>Bij 1-3 weken dracht voel je bolletjes</a:t>
            </a:r>
          </a:p>
          <a:p>
            <a:pPr marL="0" indent="0">
              <a:buNone/>
            </a:pPr>
            <a:r>
              <a:rPr lang="nl-NL" dirty="0"/>
              <a:t>Drachtprobleem:</a:t>
            </a:r>
          </a:p>
          <a:p>
            <a:r>
              <a:rPr lang="nl-NL" dirty="0"/>
              <a:t> weeën zwakte door calciumgebrek </a:t>
            </a:r>
          </a:p>
        </p:txBody>
      </p:sp>
      <p:pic>
        <p:nvPicPr>
          <p:cNvPr id="3074" name="Picture 2" descr="Cavia drachtig. Tel de jongen op de röntgen foto.">
            <a:extLst>
              <a:ext uri="{FF2B5EF4-FFF2-40B4-BE49-F238E27FC236}">
                <a16:creationId xmlns:a16="http://schemas.microsoft.com/office/drawing/2014/main" id="{D6D95FF8-7B47-4AF1-4E39-A651D89A6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88" y="2043113"/>
            <a:ext cx="309562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75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DF443-57F7-284C-7A85-5D12B1B88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Geboorte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2C07A7-F17C-F54C-FAE3-81090803D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nest</a:t>
            </a:r>
          </a:p>
          <a:p>
            <a:r>
              <a:rPr lang="nl-NL" dirty="0"/>
              <a:t>Nestvlieders</a:t>
            </a:r>
          </a:p>
          <a:p>
            <a:r>
              <a:rPr lang="nl-NL" dirty="0"/>
              <a:t>Officieel geen benaming voor de jongen (biggetjes)</a:t>
            </a:r>
          </a:p>
          <a:p>
            <a:r>
              <a:rPr lang="nl-NL" dirty="0"/>
              <a:t>Binnen een dag voedsel opnemen</a:t>
            </a:r>
          </a:p>
          <a:p>
            <a:r>
              <a:rPr lang="nl-NL" dirty="0"/>
              <a:t>Met 3-4 weken weg bij de moeder</a:t>
            </a:r>
          </a:p>
        </p:txBody>
      </p:sp>
      <p:pic>
        <p:nvPicPr>
          <p:cNvPr id="1026" name="Picture 2" descr="Voortplanting – Dierenkliniek Marnixstraat">
            <a:extLst>
              <a:ext uri="{FF2B5EF4-FFF2-40B4-BE49-F238E27FC236}">
                <a16:creationId xmlns:a16="http://schemas.microsoft.com/office/drawing/2014/main" id="{FC6E4250-D806-1CC4-3A80-6C6D39AD4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559" y="38481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 geboorte bij de cavia">
            <a:extLst>
              <a:ext uri="{FF2B5EF4-FFF2-40B4-BE49-F238E27FC236}">
                <a16:creationId xmlns:a16="http://schemas.microsoft.com/office/drawing/2014/main" id="{F9770DDE-2C71-A631-D634-A639654CF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1676400"/>
            <a:ext cx="238125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5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329A02-B60A-6E0E-A3E2-702D28DF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Vragen?</a:t>
            </a:r>
          </a:p>
        </p:txBody>
      </p:sp>
      <p:pic>
        <p:nvPicPr>
          <p:cNvPr id="4102" name="Picture 6" descr="6 vragen die het verschil maken - No Non Sales">
            <a:extLst>
              <a:ext uri="{FF2B5EF4-FFF2-40B4-BE49-F238E27FC236}">
                <a16:creationId xmlns:a16="http://schemas.microsoft.com/office/drawing/2014/main" id="{16E060B0-8AA7-1FEA-49CE-A21E74900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1" y="2011473"/>
            <a:ext cx="5329238" cy="3546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47281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Bohemian</Template>
  <TotalTime>14</TotalTime>
  <Words>111</Words>
  <Application>Microsoft Office PowerPoint</Application>
  <PresentationFormat>Breedbeeld</PresentationFormat>
  <Paragraphs>22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Modern Love</vt:lpstr>
      <vt:lpstr>BohemianVTI</vt:lpstr>
      <vt:lpstr>Voortplanting cavia</vt:lpstr>
      <vt:lpstr>Paring  </vt:lpstr>
      <vt:lpstr>Dracht </vt:lpstr>
      <vt:lpstr>Geboorte 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Voortplanting cavia</dc:title>
  <dc:creator>Femke Westeneng</dc:creator>
  <cp:lastModifiedBy>Femke Westeneng</cp:lastModifiedBy>
  <cp:revision>3</cp:revision>
  <dcterms:created xsi:type="dcterms:W3CDTF">2022-06-01T09:17:36Z</dcterms:created>
  <dcterms:modified xsi:type="dcterms:W3CDTF">2022-06-01T09:34:27Z</dcterms:modified>
</cp:coreProperties>
</file>